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54864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7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3" autoAdjust="0"/>
    <p:restoredTop sz="94660"/>
  </p:normalViewPr>
  <p:slideViewPr>
    <p:cSldViewPr snapToGrid="0">
      <p:cViewPr>
        <p:scale>
          <a:sx n="200" d="100"/>
          <a:sy n="200" d="100"/>
        </p:scale>
        <p:origin x="606" y="156"/>
      </p:cViewPr>
      <p:guideLst>
        <p:guide orient="horz" pos="2160"/>
        <p:guide pos="17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122363"/>
            <a:ext cx="4663440" cy="2387600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602038"/>
            <a:ext cx="4114800" cy="1655762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348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5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365125"/>
            <a:ext cx="118300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365125"/>
            <a:ext cx="348043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89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3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709740"/>
            <a:ext cx="473202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4589465"/>
            <a:ext cx="4732020" cy="1500187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77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825625"/>
            <a:ext cx="233172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825625"/>
            <a:ext cx="233172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76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5127"/>
            <a:ext cx="473202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681163"/>
            <a:ext cx="2321004" cy="823912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505075"/>
            <a:ext cx="232100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681163"/>
            <a:ext cx="2332435" cy="823912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505075"/>
            <a:ext cx="233243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99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21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186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57200"/>
            <a:ext cx="1769507" cy="16002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987427"/>
            <a:ext cx="2777490" cy="4873625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057400"/>
            <a:ext cx="1769507" cy="3811588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08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57200"/>
            <a:ext cx="1769507" cy="16002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987427"/>
            <a:ext cx="2777490" cy="4873625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057400"/>
            <a:ext cx="1769507" cy="3811588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50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365127"/>
            <a:ext cx="47320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825625"/>
            <a:ext cx="47320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6356352"/>
            <a:ext cx="123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2642D-944E-43BD-B4DE-B371A78F3B1D}" type="datetimeFigureOut">
              <a:rPr lang="en-US" smtClean="0"/>
              <a:t>8/27/2023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6356352"/>
            <a:ext cx="1851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6356352"/>
            <a:ext cx="123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AD9CD-2022-48B1-B6DD-48EAC2C6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5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F6E380-4F42-43BC-A9EF-8F9014AF00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3" t="530" r="5541" b="3761"/>
          <a:stretch/>
        </p:blipFill>
        <p:spPr>
          <a:xfrm>
            <a:off x="517882" y="4196007"/>
            <a:ext cx="2190013" cy="1867274"/>
          </a:xfrm>
          <a:prstGeom prst="rect">
            <a:avLst/>
          </a:prstGeom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31AE4FC3-1542-4D01-8B19-104704281B40}"/>
              </a:ext>
            </a:extLst>
          </p:cNvPr>
          <p:cNvSpPr/>
          <p:nvPr/>
        </p:nvSpPr>
        <p:spPr>
          <a:xfrm>
            <a:off x="2128819" y="5275326"/>
            <a:ext cx="95108" cy="101623"/>
          </a:xfrm>
          <a:prstGeom prst="arc">
            <a:avLst>
              <a:gd name="adj1" fmla="val 1557621"/>
              <a:gd name="adj2" fmla="val 8276332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8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4D3849-3A1C-418B-A6EB-7A82B9296E52}"/>
              </a:ext>
            </a:extLst>
          </p:cNvPr>
          <p:cNvCxnSpPr>
            <a:cxnSpLocks/>
          </p:cNvCxnSpPr>
          <p:nvPr/>
        </p:nvCxnSpPr>
        <p:spPr>
          <a:xfrm flipV="1">
            <a:off x="1242879" y="5715690"/>
            <a:ext cx="234514" cy="122468"/>
          </a:xfrm>
          <a:prstGeom prst="line">
            <a:avLst/>
          </a:prstGeom>
          <a:ln w="444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EBB5E4-4A64-4EEF-B9B2-4D904F176F9E}"/>
              </a:ext>
            </a:extLst>
          </p:cNvPr>
          <p:cNvCxnSpPr>
            <a:cxnSpLocks/>
            <a:stCxn id="9" idx="2"/>
          </p:cNvCxnSpPr>
          <p:nvPr/>
        </p:nvCxnSpPr>
        <p:spPr>
          <a:xfrm flipH="1" flipV="1">
            <a:off x="1941208" y="5275325"/>
            <a:ext cx="198833" cy="83595"/>
          </a:xfrm>
          <a:prstGeom prst="line">
            <a:avLst/>
          </a:prstGeom>
          <a:ln w="444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5D4C42-096C-4723-98CD-F3571B62DF12}"/>
              </a:ext>
            </a:extLst>
          </p:cNvPr>
          <p:cNvCxnSpPr>
            <a:stCxn id="9" idx="0"/>
          </p:cNvCxnSpPr>
          <p:nvPr/>
        </p:nvCxnSpPr>
        <p:spPr>
          <a:xfrm flipV="1">
            <a:off x="2219645" y="5192377"/>
            <a:ext cx="225418" cy="1548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DD958A-DE78-485D-A8F5-523D30EA5CDD}"/>
              </a:ext>
            </a:extLst>
          </p:cNvPr>
          <p:cNvCxnSpPr>
            <a:cxnSpLocks/>
          </p:cNvCxnSpPr>
          <p:nvPr/>
        </p:nvCxnSpPr>
        <p:spPr>
          <a:xfrm flipV="1">
            <a:off x="1490594" y="5275325"/>
            <a:ext cx="382170" cy="410051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0101DF0E-FD2F-4B83-8714-88ED93828E1B}"/>
              </a:ext>
            </a:extLst>
          </p:cNvPr>
          <p:cNvSpPr/>
          <p:nvPr/>
        </p:nvSpPr>
        <p:spPr>
          <a:xfrm>
            <a:off x="1872764" y="5257298"/>
            <a:ext cx="68443" cy="55463"/>
          </a:xfrm>
          <a:prstGeom prst="arc">
            <a:avLst>
              <a:gd name="adj1" fmla="val 10035749"/>
              <a:gd name="adj2" fmla="val 0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80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B5DFFA6F-3B9E-4459-87CF-D93AAC08733E}"/>
              </a:ext>
            </a:extLst>
          </p:cNvPr>
          <p:cNvSpPr/>
          <p:nvPr/>
        </p:nvSpPr>
        <p:spPr>
          <a:xfrm>
            <a:off x="1422759" y="5641166"/>
            <a:ext cx="67835" cy="74523"/>
          </a:xfrm>
          <a:prstGeom prst="arc">
            <a:avLst>
              <a:gd name="adj1" fmla="val 389765"/>
              <a:gd name="adj2" fmla="val 4050889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8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9D646F7-E251-4836-8F1A-BCDF8C512EC3}"/>
              </a:ext>
            </a:extLst>
          </p:cNvPr>
          <p:cNvSpPr/>
          <p:nvPr/>
        </p:nvSpPr>
        <p:spPr>
          <a:xfrm>
            <a:off x="738676" y="4278992"/>
            <a:ext cx="42039" cy="1015617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8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9E4BF03-0B73-48EE-9EC1-8E1AD501661B}"/>
              </a:ext>
            </a:extLst>
          </p:cNvPr>
          <p:cNvSpPr/>
          <p:nvPr/>
        </p:nvSpPr>
        <p:spPr>
          <a:xfrm rot="764577">
            <a:off x="841773" y="5783784"/>
            <a:ext cx="171976" cy="821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8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5089026-0E98-40F7-AC9B-92B3C8DAB51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011632" y="5843835"/>
            <a:ext cx="150296" cy="30716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9553B7-8FE6-4CF1-B0C2-7AEFF1AF464F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700457" y="5765830"/>
            <a:ext cx="143434" cy="40072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EED023-F10F-4C3F-B936-CB73B021FA90}"/>
              </a:ext>
            </a:extLst>
          </p:cNvPr>
          <p:cNvSpPr txBox="1"/>
          <p:nvPr/>
        </p:nvSpPr>
        <p:spPr>
          <a:xfrm>
            <a:off x="731313" y="5557641"/>
            <a:ext cx="153950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080" b="1" dirty="0"/>
              <a:t>θ</a:t>
            </a:r>
            <a:endParaRPr lang="en-US" sz="1080" b="1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3B97AA-DDF5-4E3F-8B92-AEFFD7045848}"/>
              </a:ext>
            </a:extLst>
          </p:cNvPr>
          <p:cNvCxnSpPr>
            <a:cxnSpLocks/>
          </p:cNvCxnSpPr>
          <p:nvPr/>
        </p:nvCxnSpPr>
        <p:spPr>
          <a:xfrm flipH="1">
            <a:off x="639311" y="5375386"/>
            <a:ext cx="227519" cy="383857"/>
          </a:xfrm>
          <a:prstGeom prst="line">
            <a:avLst/>
          </a:prstGeom>
          <a:ln w="317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682288-00B4-4EC5-A8FC-51D976024649}"/>
              </a:ext>
            </a:extLst>
          </p:cNvPr>
          <p:cNvCxnSpPr>
            <a:cxnSpLocks/>
          </p:cNvCxnSpPr>
          <p:nvPr/>
        </p:nvCxnSpPr>
        <p:spPr>
          <a:xfrm flipH="1">
            <a:off x="934666" y="5192378"/>
            <a:ext cx="24539" cy="526795"/>
          </a:xfrm>
          <a:prstGeom prst="line">
            <a:avLst/>
          </a:prstGeom>
          <a:ln w="317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Arrow: Circular 7">
            <a:extLst>
              <a:ext uri="{FF2B5EF4-FFF2-40B4-BE49-F238E27FC236}">
                <a16:creationId xmlns:a16="http://schemas.microsoft.com/office/drawing/2014/main" id="{A0CA5B50-C055-4A78-8561-F1567316E744}"/>
              </a:ext>
            </a:extLst>
          </p:cNvPr>
          <p:cNvSpPr/>
          <p:nvPr/>
        </p:nvSpPr>
        <p:spPr>
          <a:xfrm rot="11650153">
            <a:off x="773296" y="5474223"/>
            <a:ext cx="171747" cy="169125"/>
          </a:xfrm>
          <a:prstGeom prst="circularArrow">
            <a:avLst>
              <a:gd name="adj1" fmla="val 12500"/>
              <a:gd name="adj2" fmla="val 1416035"/>
              <a:gd name="adj3" fmla="val 20457681"/>
              <a:gd name="adj4" fmla="val 10899855"/>
              <a:gd name="adj5" fmla="val 19859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80">
              <a:solidFill>
                <a:schemeClr val="tx1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25BCD8E-22D6-4C12-AB9F-1522FE36226E}"/>
              </a:ext>
            </a:extLst>
          </p:cNvPr>
          <p:cNvSpPr txBox="1"/>
          <p:nvPr/>
        </p:nvSpPr>
        <p:spPr>
          <a:xfrm>
            <a:off x="1535034" y="4454513"/>
            <a:ext cx="120542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jig assembly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mounting locations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3FFD2CC-41BD-4DB3-AD8A-C481F3766F6E}"/>
              </a:ext>
            </a:extLst>
          </p:cNvPr>
          <p:cNvSpPr txBox="1"/>
          <p:nvPr/>
        </p:nvSpPr>
        <p:spPr>
          <a:xfrm>
            <a:off x="271825" y="6081547"/>
            <a:ext cx="65017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cell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AD710E-D62B-4EBB-A169-F2A95306561E}"/>
              </a:ext>
            </a:extLst>
          </p:cNvPr>
          <p:cNvSpPr txBox="1"/>
          <p:nvPr/>
        </p:nvSpPr>
        <p:spPr>
          <a:xfrm>
            <a:off x="191337" y="4559514"/>
            <a:ext cx="48365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BPA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2FF898E-C3C5-4D9E-BE07-25D081448176}"/>
              </a:ext>
            </a:extLst>
          </p:cNvPr>
          <p:cNvSpPr txBox="1"/>
          <p:nvPr/>
        </p:nvSpPr>
        <p:spPr>
          <a:xfrm>
            <a:off x="185328" y="5301451"/>
            <a:ext cx="525792" cy="2585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Tibia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CBC7A4-F212-4550-AEED-274CC7E573FF}"/>
              </a:ext>
            </a:extLst>
          </p:cNvPr>
          <p:cNvSpPr txBox="1"/>
          <p:nvPr/>
        </p:nvSpPr>
        <p:spPr>
          <a:xfrm>
            <a:off x="1182916" y="4167239"/>
            <a:ext cx="52036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Femur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8D2D7CC-37F6-4B91-BEC9-BFE65C54FCD9}"/>
              </a:ext>
            </a:extLst>
          </p:cNvPr>
          <p:cNvSpPr txBox="1"/>
          <p:nvPr/>
        </p:nvSpPr>
        <p:spPr>
          <a:xfrm>
            <a:off x="870275" y="6188268"/>
            <a:ext cx="74520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Swing arm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531EC2-E9CD-42BE-8C18-2E9C980C0BCB}"/>
              </a:ext>
            </a:extLst>
          </p:cNvPr>
          <p:cNvSpPr txBox="1"/>
          <p:nvPr/>
        </p:nvSpPr>
        <p:spPr>
          <a:xfrm>
            <a:off x="1590207" y="6005652"/>
            <a:ext cx="84688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Winch cable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A6BB91-E692-4064-BEAC-1AF83B23A669}"/>
              </a:ext>
            </a:extLst>
          </p:cNvPr>
          <p:cNvSpPr txBox="1"/>
          <p:nvPr/>
        </p:nvSpPr>
        <p:spPr>
          <a:xfrm>
            <a:off x="1957758" y="5556744"/>
            <a:ext cx="64066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Winch housing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420937D-8ED6-475C-9BBB-EAB058CBA614}"/>
              </a:ext>
            </a:extLst>
          </p:cNvPr>
          <p:cNvCxnSpPr>
            <a:cxnSpLocks/>
          </p:cNvCxnSpPr>
          <p:nvPr/>
        </p:nvCxnSpPr>
        <p:spPr>
          <a:xfrm>
            <a:off x="424036" y="5523245"/>
            <a:ext cx="236034" cy="88138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5EEF5E8-048C-442F-802F-D084D94D37DA}"/>
              </a:ext>
            </a:extLst>
          </p:cNvPr>
          <p:cNvCxnSpPr>
            <a:cxnSpLocks/>
          </p:cNvCxnSpPr>
          <p:nvPr/>
        </p:nvCxnSpPr>
        <p:spPr>
          <a:xfrm flipV="1">
            <a:off x="403820" y="4760982"/>
            <a:ext cx="296636" cy="1231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6C95561-2080-41B7-8E0C-13EAE65E79B2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596915" y="5933269"/>
            <a:ext cx="260035" cy="14827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439964D-7CE4-49D2-BC8A-5CD928ACB366}"/>
              </a:ext>
            </a:extLst>
          </p:cNvPr>
          <p:cNvCxnSpPr>
            <a:cxnSpLocks/>
          </p:cNvCxnSpPr>
          <p:nvPr/>
        </p:nvCxnSpPr>
        <p:spPr>
          <a:xfrm flipV="1">
            <a:off x="2364052" y="5257297"/>
            <a:ext cx="160614" cy="34856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33F42FC-1072-489A-B2F6-33AFE246A479}"/>
              </a:ext>
            </a:extLst>
          </p:cNvPr>
          <p:cNvCxnSpPr>
            <a:cxnSpLocks/>
          </p:cNvCxnSpPr>
          <p:nvPr/>
        </p:nvCxnSpPr>
        <p:spPr>
          <a:xfrm flipH="1" flipV="1">
            <a:off x="1535032" y="5714144"/>
            <a:ext cx="164544" cy="3285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EB6C8D2-5201-4274-9369-ABFF30E1A972}"/>
              </a:ext>
            </a:extLst>
          </p:cNvPr>
          <p:cNvCxnSpPr>
            <a:cxnSpLocks/>
          </p:cNvCxnSpPr>
          <p:nvPr/>
        </p:nvCxnSpPr>
        <p:spPr>
          <a:xfrm flipH="1" flipV="1">
            <a:off x="1161926" y="5952559"/>
            <a:ext cx="6576" cy="2710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19204AF-2A70-4DBF-BD61-ED0D53D4AAAC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946520" y="4290350"/>
            <a:ext cx="236396" cy="19797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7B0075-6EC3-400A-9C49-C2725AE3DE1A}"/>
              </a:ext>
            </a:extLst>
          </p:cNvPr>
          <p:cNvCxnSpPr>
            <a:cxnSpLocks/>
          </p:cNvCxnSpPr>
          <p:nvPr/>
        </p:nvCxnSpPr>
        <p:spPr>
          <a:xfrm flipH="1" flipV="1">
            <a:off x="895005" y="4640813"/>
            <a:ext cx="595588" cy="10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  <a:effectLst>
            <a:innerShdw blurRad="63500" dist="50800" dir="13500000">
              <a:schemeClr val="bg1">
                <a:alpha val="50000"/>
              </a:schemeClr>
            </a:inn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D782EC65-4947-4C2F-815F-ADA1E9A1071D}"/>
              </a:ext>
            </a:extLst>
          </p:cNvPr>
          <p:cNvCxnSpPr>
            <a:cxnSpLocks/>
          </p:cNvCxnSpPr>
          <p:nvPr/>
        </p:nvCxnSpPr>
        <p:spPr>
          <a:xfrm rot="10800000" flipV="1">
            <a:off x="955912" y="4649824"/>
            <a:ext cx="634297" cy="40485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242F89A-4FF5-4A1C-9F86-6BBA1ED8C943}"/>
              </a:ext>
            </a:extLst>
          </p:cNvPr>
          <p:cNvSpPr txBox="1"/>
          <p:nvPr/>
        </p:nvSpPr>
        <p:spPr>
          <a:xfrm>
            <a:off x="1554207" y="4970101"/>
            <a:ext cx="72508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Knee joint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83DA9F-C2D1-4BED-BC36-2ACD571D9F75}"/>
              </a:ext>
            </a:extLst>
          </p:cNvPr>
          <p:cNvCxnSpPr>
            <a:cxnSpLocks/>
          </p:cNvCxnSpPr>
          <p:nvPr/>
        </p:nvCxnSpPr>
        <p:spPr>
          <a:xfrm flipH="1">
            <a:off x="998009" y="5109050"/>
            <a:ext cx="592199" cy="17484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Picture 96" descr="A metal pole with a black strap&#10;&#10;Description automatically generated">
            <a:extLst>
              <a:ext uri="{FF2B5EF4-FFF2-40B4-BE49-F238E27FC236}">
                <a16:creationId xmlns:a16="http://schemas.microsoft.com/office/drawing/2014/main" id="{A4784F35-5441-FB1F-EA3F-626E543D55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5" r="37539" b="6057"/>
          <a:stretch/>
        </p:blipFill>
        <p:spPr>
          <a:xfrm rot="5400000">
            <a:off x="68536" y="788931"/>
            <a:ext cx="3226284" cy="1919206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DB11DF26-234F-76F2-063B-FB5C531005F2}"/>
              </a:ext>
            </a:extLst>
          </p:cNvPr>
          <p:cNvSpPr txBox="1"/>
          <p:nvPr/>
        </p:nvSpPr>
        <p:spPr>
          <a:xfrm>
            <a:off x="378553" y="388032"/>
            <a:ext cx="538978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Frame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C32C4F6-6EC8-69CC-6479-F992E4222F5E}"/>
              </a:ext>
            </a:extLst>
          </p:cNvPr>
          <p:cNvSpPr txBox="1"/>
          <p:nvPr/>
        </p:nvSpPr>
        <p:spPr>
          <a:xfrm>
            <a:off x="406335" y="861039"/>
            <a:ext cx="483413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Cell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C32C064-0E91-F36A-C98A-F1580924323C}"/>
              </a:ext>
            </a:extLst>
          </p:cNvPr>
          <p:cNvCxnSpPr>
            <a:cxnSpLocks/>
          </p:cNvCxnSpPr>
          <p:nvPr/>
        </p:nvCxnSpPr>
        <p:spPr>
          <a:xfrm>
            <a:off x="1830639" y="1768781"/>
            <a:ext cx="164831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E8AEA75-D301-F40B-7E93-C91F5D6DC01D}"/>
              </a:ext>
            </a:extLst>
          </p:cNvPr>
          <p:cNvCxnSpPr>
            <a:cxnSpLocks/>
          </p:cNvCxnSpPr>
          <p:nvPr/>
        </p:nvCxnSpPr>
        <p:spPr>
          <a:xfrm>
            <a:off x="1830639" y="3008303"/>
            <a:ext cx="164831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3310382-156A-1C91-88D1-EEC0CD1B54DE}"/>
              </a:ext>
            </a:extLst>
          </p:cNvPr>
          <p:cNvCxnSpPr>
            <a:cxnSpLocks/>
          </p:cNvCxnSpPr>
          <p:nvPr/>
        </p:nvCxnSpPr>
        <p:spPr>
          <a:xfrm flipH="1">
            <a:off x="1919550" y="1786809"/>
            <a:ext cx="10780" cy="1224452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8EACECC-14B0-512B-431B-7E84D8F43A44}"/>
              </a:ext>
            </a:extLst>
          </p:cNvPr>
          <p:cNvSpPr txBox="1"/>
          <p:nvPr/>
        </p:nvSpPr>
        <p:spPr>
          <a:xfrm>
            <a:off x="2006507" y="2115357"/>
            <a:ext cx="591916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BPA Length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302AF862-DADA-9321-A5CD-F22C9443E836}"/>
              </a:ext>
            </a:extLst>
          </p:cNvPr>
          <p:cNvCxnSpPr>
            <a:cxnSpLocks/>
            <a:stCxn id="98" idx="3"/>
          </p:cNvCxnSpPr>
          <p:nvPr/>
        </p:nvCxnSpPr>
        <p:spPr>
          <a:xfrm>
            <a:off x="917532" y="588088"/>
            <a:ext cx="275267" cy="86621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9B1B3FB-55E7-49B1-0524-A861938975DB}"/>
              </a:ext>
            </a:extLst>
          </p:cNvPr>
          <p:cNvCxnSpPr>
            <a:cxnSpLocks/>
            <a:stCxn id="99" idx="3"/>
          </p:cNvCxnSpPr>
          <p:nvPr/>
        </p:nvCxnSpPr>
        <p:spPr>
          <a:xfrm>
            <a:off x="889748" y="1061094"/>
            <a:ext cx="700459" cy="28842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0F32DCD8-B777-C1CD-B7E6-E35B554B6BB5}"/>
              </a:ext>
            </a:extLst>
          </p:cNvPr>
          <p:cNvSpPr txBox="1"/>
          <p:nvPr/>
        </p:nvSpPr>
        <p:spPr>
          <a:xfrm>
            <a:off x="424037" y="1413429"/>
            <a:ext cx="483413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caps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EE988FC-9C1D-6738-27FF-2EDA0D2700AF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907450" y="1613485"/>
            <a:ext cx="708031" cy="1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C3F6460C-9247-31A7-C2DF-BF8A2942D9D7}"/>
              </a:ext>
            </a:extLst>
          </p:cNvPr>
          <p:cNvCxnSpPr>
            <a:cxnSpLocks/>
          </p:cNvCxnSpPr>
          <p:nvPr/>
        </p:nvCxnSpPr>
        <p:spPr>
          <a:xfrm>
            <a:off x="634944" y="3084144"/>
            <a:ext cx="980536" cy="0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5E6C8924-09A7-566E-3D8D-86A0444B7F9A}"/>
              </a:ext>
            </a:extLst>
          </p:cNvPr>
          <p:cNvCxnSpPr>
            <a:cxnSpLocks/>
            <a:endCxn id="110" idx="2"/>
          </p:cNvCxnSpPr>
          <p:nvPr/>
        </p:nvCxnSpPr>
        <p:spPr>
          <a:xfrm flipV="1">
            <a:off x="645899" y="1813540"/>
            <a:ext cx="19845" cy="1286029"/>
          </a:xfrm>
          <a:prstGeom prst="line">
            <a:avLst/>
          </a:prstGeom>
          <a:ln w="25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88DB1F25-EBE0-F419-0D26-A17857D93438}"/>
              </a:ext>
            </a:extLst>
          </p:cNvPr>
          <p:cNvSpPr txBox="1"/>
          <p:nvPr/>
        </p:nvSpPr>
        <p:spPr>
          <a:xfrm>
            <a:off x="772173" y="2065439"/>
            <a:ext cx="624182" cy="40011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Hose clamps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3BA272D2-EC81-101C-5EEA-5FC19FFD1AAC}"/>
              </a:ext>
            </a:extLst>
          </p:cNvPr>
          <p:cNvCxnSpPr>
            <a:cxnSpLocks/>
          </p:cNvCxnSpPr>
          <p:nvPr/>
        </p:nvCxnSpPr>
        <p:spPr>
          <a:xfrm flipV="1">
            <a:off x="1396354" y="1779760"/>
            <a:ext cx="281490" cy="285678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B48629EE-244A-B5C9-ECBA-963600AA750D}"/>
              </a:ext>
            </a:extLst>
          </p:cNvPr>
          <p:cNvCxnSpPr>
            <a:cxnSpLocks/>
          </p:cNvCxnSpPr>
          <p:nvPr/>
        </p:nvCxnSpPr>
        <p:spPr>
          <a:xfrm>
            <a:off x="1396355" y="2484682"/>
            <a:ext cx="278086" cy="524540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9C7753CD-96CC-1F16-B7BB-DCAF67FF6949}"/>
              </a:ext>
            </a:extLst>
          </p:cNvPr>
          <p:cNvSpPr txBox="1"/>
          <p:nvPr/>
        </p:nvSpPr>
        <p:spPr>
          <a:xfrm>
            <a:off x="2103471" y="959052"/>
            <a:ext cx="537810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supply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A9C2AC52-C90A-DF68-CAD0-5EEA6B0E0F28}"/>
              </a:ext>
            </a:extLst>
          </p:cNvPr>
          <p:cNvSpPr txBox="1"/>
          <p:nvPr/>
        </p:nvSpPr>
        <p:spPr>
          <a:xfrm>
            <a:off x="514681" y="3243973"/>
            <a:ext cx="941995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to pressure sensor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52E0B13A-67FE-D4AF-1214-98615F128D20}"/>
              </a:ext>
            </a:extLst>
          </p:cNvPr>
          <p:cNvCxnSpPr>
            <a:cxnSpLocks/>
          </p:cNvCxnSpPr>
          <p:nvPr/>
        </p:nvCxnSpPr>
        <p:spPr>
          <a:xfrm flipH="1">
            <a:off x="1888247" y="1366107"/>
            <a:ext cx="215225" cy="254558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14DCA113-0F92-DF10-2F2C-8DAB8095100D}"/>
              </a:ext>
            </a:extLst>
          </p:cNvPr>
          <p:cNvCxnSpPr>
            <a:cxnSpLocks/>
            <a:stCxn id="151" idx="3"/>
          </p:cNvCxnSpPr>
          <p:nvPr/>
        </p:nvCxnSpPr>
        <p:spPr>
          <a:xfrm flipV="1">
            <a:off x="1456676" y="3304960"/>
            <a:ext cx="373961" cy="139068"/>
          </a:xfrm>
          <a:prstGeom prst="straightConnector1">
            <a:avLst/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2" name="Picture 161" descr="A colorful object on a white background&#10;&#10;Description automatically generated">
            <a:extLst>
              <a:ext uri="{FF2B5EF4-FFF2-40B4-BE49-F238E27FC236}">
                <a16:creationId xmlns:a16="http://schemas.microsoft.com/office/drawing/2014/main" id="{F08AA960-E662-CD6C-C184-C9E73ECD9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873" y="4197551"/>
            <a:ext cx="2463383" cy="1822999"/>
          </a:xfrm>
          <a:prstGeom prst="rect">
            <a:avLst/>
          </a:prstGeom>
        </p:spPr>
      </p:pic>
      <p:pic>
        <p:nvPicPr>
          <p:cNvPr id="164" name="Picture 163" descr="A machine with wires and cables&#10;&#10;Description automatically generated with medium confidence">
            <a:extLst>
              <a:ext uri="{FF2B5EF4-FFF2-40B4-BE49-F238E27FC236}">
                <a16:creationId xmlns:a16="http://schemas.microsoft.com/office/drawing/2014/main" id="{728468F2-6974-1A36-45E0-E1853B5F3D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051" y="135391"/>
            <a:ext cx="2418728" cy="3308638"/>
          </a:xfrm>
          <a:prstGeom prst="rect">
            <a:avLst/>
          </a:prstGeom>
        </p:spPr>
      </p:pic>
      <p:sp>
        <p:nvSpPr>
          <p:cNvPr id="165" name="TextBox 164">
            <a:extLst>
              <a:ext uri="{FF2B5EF4-FFF2-40B4-BE49-F238E27FC236}">
                <a16:creationId xmlns:a16="http://schemas.microsoft.com/office/drawing/2014/main" id="{453132E5-FFA1-0AFB-14C8-40B802C28166}"/>
              </a:ext>
            </a:extLst>
          </p:cNvPr>
          <p:cNvSpPr txBox="1"/>
          <p:nvPr/>
        </p:nvSpPr>
        <p:spPr>
          <a:xfrm>
            <a:off x="-60407" y="-3107"/>
            <a:ext cx="35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A)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2D804BC-34FB-8E9D-8075-059AB2B8CD81}"/>
              </a:ext>
            </a:extLst>
          </p:cNvPr>
          <p:cNvSpPr txBox="1"/>
          <p:nvPr/>
        </p:nvSpPr>
        <p:spPr>
          <a:xfrm>
            <a:off x="2707893" y="-3107"/>
            <a:ext cx="35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B)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C7B47313-843D-1F9D-2A2E-C9CDE00BF9E2}"/>
              </a:ext>
            </a:extLst>
          </p:cNvPr>
          <p:cNvSpPr txBox="1"/>
          <p:nvPr/>
        </p:nvSpPr>
        <p:spPr>
          <a:xfrm>
            <a:off x="-54009" y="4112340"/>
            <a:ext cx="35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C)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DD3C219-6B46-2A64-EAB5-2CD0A631D2F0}"/>
              </a:ext>
            </a:extLst>
          </p:cNvPr>
          <p:cNvSpPr txBox="1"/>
          <p:nvPr/>
        </p:nvSpPr>
        <p:spPr>
          <a:xfrm>
            <a:off x="2742909" y="4110432"/>
            <a:ext cx="35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205151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294</TotalTime>
  <Words>43</Words>
  <Application>Microsoft Office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Bolen</dc:creator>
  <cp:lastModifiedBy>Ben Bolen</cp:lastModifiedBy>
  <cp:revision>5</cp:revision>
  <dcterms:created xsi:type="dcterms:W3CDTF">2022-03-21T09:53:00Z</dcterms:created>
  <dcterms:modified xsi:type="dcterms:W3CDTF">2023-08-28T05:59:28Z</dcterms:modified>
</cp:coreProperties>
</file>

<file path=docProps/thumbnail.jpeg>
</file>